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D87CD-695A-403E-904C-E5F5BCBDBF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ABF256-CF19-49B9-88D4-95C2CF82C0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F0982-C255-43A6-9B02-A76AB728F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4865-AFFE-4AE9-94E0-62DBD97897A6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30A09-DC93-4D49-A4A0-9D25415DA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0B93A0-7ADC-467F-A41C-DCC1D15E8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59964-4DAE-4592-9AFA-2ACA7F057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2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6B077-2064-460B-84A3-D9FE975B0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A736CC-5637-44AC-8C64-174A058D5A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206B9-E5FE-4BB1-9F81-8D90D08B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4865-AFFE-4AE9-94E0-62DBD97897A6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F2816-2C4B-491E-9CAF-2D5638A00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BFE90-6A98-4EDD-A2DF-AC789C05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59964-4DAE-4592-9AFA-2ACA7F057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32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56F43D-F507-41B4-9F6C-F318B62021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B3173E-7234-4EAC-9DE5-1A0A931A2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9B3BB-0DAB-469C-9BC0-BD095FAB2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4865-AFFE-4AE9-94E0-62DBD97897A6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4C1768-D301-47D2-A0C9-BE2294D76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B98F3-35A9-43F6-B8A8-8C84DB09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59964-4DAE-4592-9AFA-2ACA7F057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860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359E7-5142-4D9E-97DE-077B795C6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E6ABE-44AF-4099-9877-7BA866042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C9E64-C101-4060-830E-86FE40BAE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4865-AFFE-4AE9-94E0-62DBD97897A6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9B1C39-6453-4BB4-9749-4B18F213D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F8185-22FD-4427-A67B-AA2DEFF0A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59964-4DAE-4592-9AFA-2ACA7F057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88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AF74-21A6-4857-B802-AD226339D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FFE77-DE6A-4F9B-BD79-BC37D4877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D0059-3E36-4240-B2D4-A5644B7F2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4865-AFFE-4AE9-94E0-62DBD97897A6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C1EE2-E506-4208-89A9-A2CBDF592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216E17-F791-4D36-A53F-787516DDD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59964-4DAE-4592-9AFA-2ACA7F057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91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2109E-EF26-4E18-9E78-2873FB791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A1A33-121C-4DF2-92FD-97730DE550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9C354-CB15-41B8-8F71-F0CCC4605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F277E-2CBF-45FA-93B2-8983016FD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4865-AFFE-4AE9-94E0-62DBD97897A6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BE4240-E258-4060-9799-887C5DF71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4F1EE-5843-4470-8FA5-3F49C421A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59964-4DAE-4592-9AFA-2ACA7F057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19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539CD-623A-4B91-BDCE-7A66CF27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B9BF7D-184C-4836-9DE1-16EC34108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2F7B7C-0FA0-4B19-A645-B505DE101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6695EB-AADE-40E7-BFA7-9FE8D12438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CE4740-EEAC-4042-9774-B954F13339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1FBF3D-81C9-4865-987D-1EFB0B19E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4865-AFFE-4AE9-94E0-62DBD97897A6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7638E-7DB7-473B-854A-E660881EE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E9E7F7-7E89-4C25-B615-C36EF490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59964-4DAE-4592-9AFA-2ACA7F057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02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0559-C5F5-4206-894C-C9E712F24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1974C-A0E6-43E4-A3B6-E413EC47A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4865-AFFE-4AE9-94E0-62DBD97897A6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F6E111-D9F2-4E2F-8572-3B48F2AA8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587C8-5CB1-4018-A18D-F83928E25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59964-4DAE-4592-9AFA-2ACA7F057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6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922548-5F23-4647-8BF3-8751839CA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4865-AFFE-4AE9-94E0-62DBD97897A6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1631BC-E202-4A09-B033-FC6B11B81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4BF7E-2252-4DEB-A60B-B0DCFBB78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59964-4DAE-4592-9AFA-2ACA7F057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1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7611-9F28-4578-BD51-E78BBD420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017F3-225B-402A-A6B0-2B2018631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878D88-DA1D-4635-A05A-CAF541D91B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438D0-91FE-414A-A063-D3F182383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4865-AFFE-4AE9-94E0-62DBD97897A6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17D5E1-DE49-44C2-902B-DC56888CB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062FF-437F-4049-9BBA-7B337A628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59964-4DAE-4592-9AFA-2ACA7F057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9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E9269-45B8-4B2D-8225-79DB65778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E4042C-2C3A-4C21-8F67-AA943CFC2D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AC533-855D-4653-AC94-1BEB50D8F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1B1291-1261-41BA-845F-F695868FE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04865-AFFE-4AE9-94E0-62DBD97897A6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59039C-6260-4732-BC3C-B84FDAE44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339BB-07D7-456E-966A-AD125AB8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59964-4DAE-4592-9AFA-2ACA7F057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28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AB7C99-E18E-4ABF-A68C-C23C4E96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A10411-4D7A-4835-9573-D6DAECFB2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6D258-D488-4DB1-AE79-644D09D8C5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04865-AFFE-4AE9-94E0-62DBD97897A6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FEE12-38B2-4EE4-BA94-265FBAEB2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01D3A-5396-4096-BE49-76CB52AC1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59964-4DAE-4592-9AFA-2ACA7F057F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8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Feeding the Data Table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AF0C81-8555-4944-95F9-881A1178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00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029444-7FEE-4625-9F26-D8C2A959B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DDB7F5-7FA3-4D0F-8D5F-9C1E5A8D58EE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29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92F5E2-9622-4CC8-BE46-25BFA1A2B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43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D4E48A-0FD5-4D2B-BB8F-FCBED655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B9F0CC1-7C60-4DD4-936F-8B54D5E053BB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1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883114-A28E-4076-A6FC-820F052FF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48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F151AF-B7BB-475D-AC64-816FD3171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428C94-B6C7-4C05-8248-E316A3503BE1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97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A4EA65-CB26-478B-9AFC-83A39B41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90D7450-61DF-4E1C-A464-70CFE03D507B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60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729BDB-DCCD-4C7B-8018-FDACDB1A3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58D6A3-3CBC-4352-9213-A355B80B851C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61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E7036E-4B26-455F-B810-AAEE38A07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8DB8A8-68B3-476D-A678-4E1EAF49B026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6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281A8A-D289-4335-82FF-B5B33AB5B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913DDD-98F2-4569-96C0-2EA44334F8B0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18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AB6A1A-C6D8-4D91-8C12-1CD0FFBEE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12FD85-FFA5-4338-9FC4-9412AEC9A401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06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4BFE51-D48D-44BB-922E-9324B1789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97871F-AB29-4484-BC9D-C36D1A3868DD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1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CC0050-0587-4E87-9ABD-B54125BAA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2465A5-83F9-461A-AE89-17D50B4AD5A0}"/>
              </a:ext>
            </a:extLst>
          </p:cNvPr>
          <p:cNvSpPr/>
          <p:nvPr/>
        </p:nvSpPr>
        <p:spPr>
          <a:xfrm>
            <a:off x="11330609" y="6453809"/>
            <a:ext cx="755374" cy="304800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2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</Words>
  <Application>Microsoft Office PowerPoint</Application>
  <PresentationFormat>Widescreen</PresentationFormat>
  <Paragraphs>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Feeding the Data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Feeding the Data Table</dc:title>
  <dc:creator>Lucid Unity</dc:creator>
  <cp:lastModifiedBy>Lucid Unity</cp:lastModifiedBy>
  <cp:revision>15</cp:revision>
  <dcterms:created xsi:type="dcterms:W3CDTF">2019-01-14T08:42:58Z</dcterms:created>
  <dcterms:modified xsi:type="dcterms:W3CDTF">2019-01-14T08:57:17Z</dcterms:modified>
</cp:coreProperties>
</file>